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7d0ae1e.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9f8b1557379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9f8b1101e07e.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9f8b123978e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9f8b7b3195a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9f8b7457c2d2.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2db7a4aa.png"/>
<Relationship Id="rId3" Type="http://schemas.openxmlformats.org/officeDocument/2006/relationships/image" Target="../media/file9f8b739bac5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715000b3.png"/>
<Relationship Id="rId3" Type="http://schemas.openxmlformats.org/officeDocument/2006/relationships/image" Target="../media/file9f8b3b5e21e3.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2102dc88.png"/>
<Relationship Id="rId3" Type="http://schemas.openxmlformats.org/officeDocument/2006/relationships/image" Target="../media/file9f8b42dc75a6.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17b00795.png"/>
<Relationship Id="rId3" Type="http://schemas.openxmlformats.org/officeDocument/2006/relationships/image" Target="../media/file9f8b25c1d359.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581a8b6c.png"/>
<Relationship Id="rId3" Type="http://schemas.openxmlformats.org/officeDocument/2006/relationships/image" Target="../media/file9f8b36b78ca4.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4c727f0c.png"/>
<Relationship Id="rId3" Type="http://schemas.openxmlformats.org/officeDocument/2006/relationships/image" Target="../media/file9f8b70f31409.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66a894cd.png"/>
<Relationship Id="rId3" Type="http://schemas.openxmlformats.org/officeDocument/2006/relationships/image" Target="../media/file9f8b45c15362.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f8b17496ab5.png"/>
<Relationship Id="rId3" Type="http://schemas.openxmlformats.org/officeDocument/2006/relationships/image" Target="../media/file9f8b54fc9d0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6be279ff.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61b78bae.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59337ea0.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43be6820.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9a62f9f.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7d8074ab.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f8b7c6bc6eb.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22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251,015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28,930.9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17,191,749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2,746,725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29,799.8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22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22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33,671.8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30,312.5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251,015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28,930.9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2,746,725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29,799.8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17,191,749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22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22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17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22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2022-03-22T17:25:02Z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